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hsKhOC6Hi86FEXbM7_b-EpnB3SJqx6Yy/view" TargetMode="External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Z0Qo085kjBKepuscvoEDDFxtDtPelZst/view" TargetMode="External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validator.w3.org/" TargetMode="External"/><Relationship Id="rId4" Type="http://schemas.openxmlformats.org/officeDocument/2006/relationships/hyperlink" Target="https://jigsaw.w3.org/css-validator/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ebaim.org/resources/contrastchecker/" TargetMode="External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EuQN9gO10INaZ4189HBDqdNIm_WuW1CQ/view" TargetMode="External"/><Relationship Id="rId5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7800" y="2664400"/>
            <a:ext cx="88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04488E"/>
                </a:solidFill>
              </a:rPr>
              <a:t>Vojtech Kousal</a:t>
            </a:r>
            <a:endParaRPr b="1" i="0" sz="1800" u="none" cap="none" strike="noStrike">
              <a:solidFill>
                <a:srgbClr val="0448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7800" y="1210638"/>
            <a:ext cx="8828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Course 2 Final Project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7800" y="1719438"/>
            <a:ext cx="8828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Static Website</a:t>
            </a:r>
            <a:endParaRPr b="0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7800" y="3064600"/>
            <a:ext cx="8828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4488E"/>
                </a:solidFill>
              </a:rPr>
              <a:t>Czechcouver</a:t>
            </a:r>
            <a:r>
              <a:rPr b="1" i="0" lang="en-GB" sz="2400" u="none" cap="none" strike="noStrike">
                <a:solidFill>
                  <a:srgbClr val="04488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rgbClr val="0448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10 of 32: Showcase Fixed Position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Fixed Positioning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an element with fixed positioning?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2925"/>
            <a:ext cx="2569000" cy="26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150" y="1444875"/>
            <a:ext cx="3501500" cy="3081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11 of 32: Showcase CSS Variables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Variables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how you used CSS variables?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3325"/>
            <a:ext cx="2403350" cy="26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750" y="2653675"/>
            <a:ext cx="3853600" cy="2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250" y="1376788"/>
            <a:ext cx="5507099" cy="13461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12 of 32: Showcase CSS Media Queries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Media Queries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how you used CSS Media Queries?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breakpoints did you use?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device features do you query for?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conditions do your queries have?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248" y="1304325"/>
            <a:ext cx="2100044" cy="36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725" y="1594938"/>
            <a:ext cx="2669799" cy="3052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13 of 32: Showcase CSS Transition Property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Transition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the transition property used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0" y="2223156"/>
            <a:ext cx="2957400" cy="264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 title="Screen Recording 2025-12-16 17123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650" y="1281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14 of 32: Showcase CSS Keyframe Animations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Keyframe Animations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 you have an example of a keyframe animation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Which animation properties did you use?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" y="2058050"/>
            <a:ext cx="2340000" cy="21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874" y="2621588"/>
            <a:ext cx="2585575" cy="240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 title="Screen Recording 2025-12-16 17542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550" y="1510075"/>
            <a:ext cx="3454025" cy="25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15 of 32: Showcase CSS Pseudo-Elements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Pseudo-Elements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at least one pseudo-element used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4225"/>
            <a:ext cx="2348475" cy="26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600" y="2086600"/>
            <a:ext cx="6309374" cy="15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16 of 32: Showcase Flexible Images HTML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Flexible Images’ HTML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&lt;picture&gt; and &lt;source&gt; for your &lt;img&gt; elements?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did you use the srcset attribute for &lt;source&gt;?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 your &lt;img&gt; elements have proper alt attributes?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other attributes did you use for the &lt;picture&gt;, &lt;source&gt; and &lt;img&gt; elements?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5" y="2687853"/>
            <a:ext cx="4572000" cy="14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25" y="1341300"/>
            <a:ext cx="3976924" cy="27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17 of 32: Showcase Flexible Images CSS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Flexible Images’ CSS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do you maintain aspect ratio of images?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do you prevent images from getting distorted (squished or stretched)?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do you prevent images from overflowing?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6" y="3437375"/>
            <a:ext cx="3028900" cy="14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225" y="1567675"/>
            <a:ext cx="5507100" cy="27230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75" y="2080250"/>
            <a:ext cx="4594975" cy="11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18 of 32: Showcase CSS Units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Units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examples of how you use Relative Units for Responsive Design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% and/or viewport units? How?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5" y="2924075"/>
            <a:ext cx="3479889" cy="1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050" y="1775963"/>
            <a:ext cx="5761876" cy="140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19 of 32: Showcase Responsive Typography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Typography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how you achieve responsive typography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em and rem units?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font-sizes are you using and why?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900" y="1281200"/>
            <a:ext cx="5557152" cy="18823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15958"/>
            <a:ext cx="3379166" cy="16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3" y="2764398"/>
            <a:ext cx="2823501" cy="21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</a:t>
            </a:r>
            <a:r>
              <a:rPr b="1" i="0" lang="en-GB" sz="1400" u="none" cap="none" strike="noStrike">
                <a:solidFill>
                  <a:srgbClr val="04488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GB">
                <a:solidFill>
                  <a:srgbClr val="04488E"/>
                </a:solidFill>
              </a:rPr>
              <a:t>Czechcouver</a:t>
            </a:r>
            <a:endParaRPr b="1" i="0" sz="1400" u="none" cap="none" strike="noStrike">
              <a:solidFill>
                <a:srgbClr val="0448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My Project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1 of 32: Showcase your Website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23350" y="1175675"/>
            <a:ext cx="3150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 your website on a browser, </a:t>
            </a:r>
            <a:b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and 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your website about?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pages and content does it have?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do you navigate through your website?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75" y="1987850"/>
            <a:ext cx="5857477" cy="282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20 of 32: Showcase Semantic Section Tags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Semantic Sections Markup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how you used &lt;div&gt; elements only for non-semantic sections?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how you used semantically meaningful tags for your page sections?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&lt;header&gt;, &lt;nav&gt;, &lt;main&gt;, and &lt;footer&gt;?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&lt;section&gt; with aria role and label?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&lt;aside&gt;? (optional)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" y="2999660"/>
            <a:ext cx="4448650" cy="20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250" y="1298450"/>
            <a:ext cx="5507098" cy="23285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21 of 32: Showcase Semantic Content Tags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Semantic Content Markup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how you used semantically meaningful elements instead of non-semantic ones? For example: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&lt;strong&gt; instead of &lt;b&gt;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&lt;em&gt; instead of &lt;i&gt;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Text inside &lt;p&gt;, &lt;a&gt;, and headings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00" y="2844825"/>
            <a:ext cx="3791500" cy="18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100" y="1281200"/>
            <a:ext cx="4622501" cy="215042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22 of 32: Showcase Semantic Heading Placement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Heading Structure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how you used heading elements on your website?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the correct level of heading in the proper location, section, and level?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725" y="1747101"/>
            <a:ext cx="5507100" cy="2110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0501"/>
            <a:ext cx="3150900" cy="156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23 of 32: Showcase W3C Code Validation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W3C HTML &amp; CSS Validation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Show what results you get from W3C’s HTML Validator tools: </a:t>
            </a:r>
            <a:r>
              <a:rPr b="0" i="0" lang="en-GB" sz="8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https://validator.w3.org/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Show what results you get from W3C’s CSS Validator tools: </a:t>
            </a:r>
            <a:r>
              <a:rPr b="0" i="0" lang="en-GB" sz="8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https://jigsaw.w3.org/css-validator/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50" y="2571750"/>
            <a:ext cx="3664577" cy="17988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327" y="1281200"/>
            <a:ext cx="5051271" cy="2540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24 of 32: Showcase WCAG Color Contrast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WCAG Color Contrast Check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Show what results you get from a WCAG color contrast checker when checking your background color with the text color.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 you get AAA in regular text?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https://webaim.org/resources/contrastchecker/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650" y="1281200"/>
            <a:ext cx="5103442" cy="3709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25 of 32: Showcase Responsive Site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Layouts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 your website adapt well for phone screens?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 your website adapt well for tablet screens?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 your website adapt well for desktop screens?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975" y="1183625"/>
            <a:ext cx="4584200" cy="2266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879" y="2244851"/>
            <a:ext cx="2685675" cy="2583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94" y="2061097"/>
            <a:ext cx="2259805" cy="2583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26 of 32: Showcase 404 Not Found Page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404 Not Found Page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include a 404 Not Found page?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Is your page html file named 404.html? If not why?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 your 404 page tell the user what happened?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users navigate back home from the 404 page?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450" y="1829850"/>
            <a:ext cx="5557151" cy="27496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25" y="2263475"/>
            <a:ext cx="2417074" cy="26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27 of 32: Showcase Responsive Image Gallery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Image Gallery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galleries are common in websites, do you have an image gallery on your website?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Is your gallery responsive for smartphone, tablet, and desktop screens?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25" y="1510075"/>
            <a:ext cx="5425752" cy="26828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4760"/>
            <a:ext cx="3150899" cy="234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28 of 32: Showcase FAQ Accordions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FAQ Accordions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Accordions and FAQs are common in websites, do you have an FAQ accordion on your website?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850" y="1281200"/>
            <a:ext cx="5086327" cy="3709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93141"/>
            <a:ext cx="3150899" cy="219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29 of 32: Showcase CSS Library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Library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talk about what is Native CSS code in your project, what what is not?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Most of your CSS should be native code, however do you have an example of a CSS Library and how you used it in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75" y="3566937"/>
            <a:ext cx="6888951" cy="106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 title="Screen Recording 2025-12-16 182125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275" y="1371300"/>
            <a:ext cx="2685124" cy="2476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2 of 32: Share your GitHub repository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985575" y="1128800"/>
            <a:ext cx="5701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>
                <a:solidFill>
                  <a:srgbClr val="04488E"/>
                </a:solidFill>
              </a:rPr>
              <a:t>https://github.com/vojtechkousal/final-project-2</a:t>
            </a:r>
            <a:endParaRPr b="1" i="1" sz="1800" u="none" cap="none" strike="noStrike">
              <a:solidFill>
                <a:srgbClr val="0448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GitHub Repository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3350" y="1175675"/>
            <a:ext cx="3150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Is your project on GitHub?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can a potential employer check it out? (clone)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974" y="1940975"/>
            <a:ext cx="6756751" cy="30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249" y="1183625"/>
            <a:ext cx="5507100" cy="26614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42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30 of 32: Showcase Optimized Images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Optimization: Images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Did you use images with Webp format? If not why?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the file size of the images on your project?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75" y="3154594"/>
            <a:ext cx="4759075" cy="145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31 of 32: Showcase Optimized Page Size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Optimization: Total Page Size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 your website have a reasonable file size? (does not exceed 3MB per page)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0" y="3139050"/>
            <a:ext cx="44672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000" y="1775975"/>
            <a:ext cx="5564949" cy="113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32 of 32: Showcase your Biggest Challenge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397" name="Google Shape;397;p44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Biggest Challenge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was your biggest challenge or struggle with the project so far?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If you overcame it, how did you do it?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975" y="1939559"/>
            <a:ext cx="4872300" cy="2335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4 of 32: Showcase HTML5 Form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HTML5 Form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 you have a form element in your website?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is the HTML of your form structured?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input fields and labels does your form have?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attributes are used in the elements of the form? And why?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Is there a button in the form?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0" y="1252225"/>
            <a:ext cx="4052985" cy="37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02" y="2571750"/>
            <a:ext cx="3150901" cy="222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5 of 32: Showcase Advanced Selectors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Advanced CSS Selectors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at least one of the following?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Attribute Selector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Combinator Selector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roman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Child or Sibling Selector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" y="3763824"/>
            <a:ext cx="3785825" cy="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125" y="1853000"/>
            <a:ext cx="5977049" cy="155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6 of 32: Showcase Selector Chaining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Selector Chaining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selector chaining?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7" y="2809038"/>
            <a:ext cx="2717834" cy="19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075" y="1430500"/>
            <a:ext cx="5507100" cy="27230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7 of 32: Showcase Selector Grouping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Selector Grouping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showcase an example of how you used selector grouping?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75" y="3437375"/>
            <a:ext cx="3403650" cy="13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850" y="1183625"/>
            <a:ext cx="5721277" cy="276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8 of 32: Showcase Absolute Position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Absolute Positioning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an element with absolute positioning?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2622741" cy="2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899" y="1702100"/>
            <a:ext cx="6144749" cy="150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23350" y="940450"/>
            <a:ext cx="315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-GB" sz="85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9 of 32: Showcase Relative Position</a:t>
            </a:r>
            <a:endParaRPr b="1" i="0" sz="85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820000" y="335975"/>
            <a:ext cx="5507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4488E"/>
                </a:solidFill>
              </a:rPr>
              <a:t>Vojtech Kousal - Czechcouver</a:t>
            </a:r>
            <a:endParaRPr b="1">
              <a:solidFill>
                <a:srgbClr val="04488E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4488E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820000" y="112125"/>
            <a:ext cx="550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Responsive Web Development - Final Project</a:t>
            </a:r>
            <a:endParaRPr b="0" i="0" sz="12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820000" y="717200"/>
            <a:ext cx="550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3E3D3F"/>
                </a:solidFill>
                <a:latin typeface="Arial"/>
                <a:ea typeface="Arial"/>
                <a:cs typeface="Arial"/>
                <a:sym typeface="Arial"/>
              </a:rPr>
              <a:t>CSS Relative Positioning</a:t>
            </a:r>
            <a:endParaRPr b="1" i="0" sz="2400" u="none" cap="none" strike="noStrike">
              <a:solidFill>
                <a:srgbClr val="3E3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23350" y="1175675"/>
            <a:ext cx="3150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Answer these questions: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50"/>
              <a:buFont typeface="Arial"/>
              <a:buAutoNum type="alphaLcParenR"/>
            </a:pPr>
            <a:r>
              <a:rPr b="0" i="0" lang="en-GB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 you show an example of an element with relative positioning?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" y="2516400"/>
            <a:ext cx="3255350" cy="18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00" y="1510075"/>
            <a:ext cx="5553276" cy="13574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DDA704"/>
      </a:accent6>
      <a:hlink>
        <a:srgbClr val="2598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